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3" r:id="rId3"/>
    <p:sldId id="264" r:id="rId4"/>
    <p:sldId id="265" r:id="rId5"/>
    <p:sldId id="266" r:id="rId6"/>
    <p:sldId id="267" r:id="rId7"/>
    <p:sldId id="262" r:id="rId8"/>
    <p:sldId id="268" r:id="rId9"/>
    <p:sldId id="270" r:id="rId10"/>
    <p:sldId id="271" r:id="rId11"/>
    <p:sldId id="272" r:id="rId12"/>
    <p:sldId id="269" r:id="rId13"/>
    <p:sldId id="273" r:id="rId14"/>
    <p:sldId id="274" r:id="rId15"/>
    <p:sldId id="275" r:id="rId16"/>
    <p:sldId id="260" r:id="rId17"/>
  </p:sldIdLst>
  <p:sldSz cx="12188825" cy="6858000"/>
  <p:notesSz cx="6797675" cy="9926638"/>
  <p:embeddedFontLst>
    <p:embeddedFont>
      <p:font typeface="AU Passata" panose="020B0503030502030804" pitchFamily="34" charset="77"/>
      <p:regular r:id="rId20"/>
      <p:bold r:id="rId21"/>
    </p:embeddedFont>
    <p:embeddedFont>
      <p:font typeface="AU Passata Light" panose="020B0303030902030804" pitchFamily="34" charset="77"/>
      <p:regular r:id="rId22"/>
      <p:bold r:id="rId23"/>
    </p:embeddedFont>
    <p:embeddedFont>
      <p:font typeface="AU Peto" pitchFamily="82" charset="7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2" autoAdjust="0"/>
    <p:restoredTop sz="93484" autoAdjust="0"/>
  </p:normalViewPr>
  <p:slideViewPr>
    <p:cSldViewPr snapToObjects="1" showGuides="1">
      <p:cViewPr>
        <p:scale>
          <a:sx n="113" d="100"/>
          <a:sy n="113" d="100"/>
        </p:scale>
        <p:origin x="688" y="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42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3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10/10/2021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3852" y="1268760"/>
            <a:ext cx="8278515" cy="3323987"/>
          </a:xfrm>
        </p:spPr>
        <p:txBody>
          <a:bodyPr/>
          <a:lstStyle/>
          <a:p>
            <a:r>
              <a:rPr lang="en-GB" cap="none" dirty="0"/>
              <a:t>HMM of the discretized coalescence times with recombination for two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forward-backward algorithm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FD14B7-7B55-9B47-950F-4C5E742ED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412776"/>
            <a:ext cx="9478788" cy="473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F8D56-A8E1-1743-8BA9-70AC26731674}"/>
              </a:ext>
            </a:extLst>
          </p:cNvPr>
          <p:cNvSpPr/>
          <p:nvPr/>
        </p:nvSpPr>
        <p:spPr>
          <a:xfrm>
            <a:off x="621804" y="1628800"/>
            <a:ext cx="66425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Choice of number of states.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theta: not enough information.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theta: &gt;1 mutation per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rho: bad estimation of recombination.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rho: dilute the signal of the mutations.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0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D4F3F0-557E-7D42-A353-1C90B8247CAF}"/>
              </a:ext>
            </a:extLst>
          </p:cNvPr>
          <p:cNvGrpSpPr/>
          <p:nvPr/>
        </p:nvGrpSpPr>
        <p:grpSpPr>
          <a:xfrm>
            <a:off x="7256196" y="1412776"/>
            <a:ext cx="4742872" cy="4248473"/>
            <a:chOff x="6202968" y="2305654"/>
            <a:chExt cx="3751404" cy="336035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2113E9A-9A44-1F44-A8D4-D6111E56B538}"/>
                </a:ext>
              </a:extLst>
            </p:cNvPr>
            <p:cNvCxnSpPr/>
            <p:nvPr/>
          </p:nvCxnSpPr>
          <p:spPr bwMode="auto">
            <a:xfrm flipH="1">
              <a:off x="6940379" y="4696363"/>
              <a:ext cx="432048" cy="936104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B21A17-E928-7A48-8FE2-0D5DD75289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73225" y="4680856"/>
              <a:ext cx="428400" cy="967117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B6FF20-EA37-0A4F-BE28-2209B2BDA1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10636" y="4696363"/>
              <a:ext cx="428400" cy="967117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B07B19-749D-0440-82D5-DF44293086C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08332" y="3159112"/>
              <a:ext cx="1110471" cy="2506898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3CB867-8CEB-4A48-9C2B-93ED50EA25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10636" y="3159982"/>
              <a:ext cx="0" cy="153638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5E31EA-E54E-4941-BBDA-4522A526F4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39559" y="3149309"/>
              <a:ext cx="1114813" cy="2516702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E078DE-4C2E-7E43-948F-AB85BDBD6CF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48047" y="2305654"/>
              <a:ext cx="0" cy="854328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257BEF-BA0D-3442-8787-828BE5D1808D}"/>
                </a:ext>
              </a:extLst>
            </p:cNvPr>
            <p:cNvCxnSpPr/>
            <p:nvPr/>
          </p:nvCxnSpPr>
          <p:spPr bwMode="auto">
            <a:xfrm flipH="1">
              <a:off x="6202968" y="4710263"/>
              <a:ext cx="432048" cy="936104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9FF822-08A7-1D42-9DE3-CC1DE15B2B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5016" y="2305654"/>
              <a:ext cx="0" cy="240460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8588" y="4435995"/>
            <a:ext cx="2517362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38588" y="2495539"/>
            <a:ext cx="349549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A8BB28E-ACB8-BF4C-908A-3FBD429C3659}"/>
              </a:ext>
            </a:extLst>
          </p:cNvPr>
          <p:cNvSpPr/>
          <p:nvPr/>
        </p:nvSpPr>
        <p:spPr bwMode="auto">
          <a:xfrm flipH="1" flipV="1">
            <a:off x="7509446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51FCD82-24B7-4844-91EF-389A7AA55618}"/>
              </a:ext>
            </a:extLst>
          </p:cNvPr>
          <p:cNvCxnSpPr>
            <a:cxnSpLocks/>
            <a:stCxn id="140" idx="6"/>
          </p:cNvCxnSpPr>
          <p:nvPr/>
        </p:nvCxnSpPr>
        <p:spPr bwMode="auto">
          <a:xfrm>
            <a:off x="7509446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A1EAFFA6-05DB-9744-ADE8-878FC3D84C2B}"/>
              </a:ext>
            </a:extLst>
          </p:cNvPr>
          <p:cNvSpPr/>
          <p:nvPr/>
        </p:nvSpPr>
        <p:spPr bwMode="auto">
          <a:xfrm rot="10800000" flipH="1" flipV="1">
            <a:off x="7833482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7BEBD3C-C7FD-6C4B-B2DD-F7094EB9896E}"/>
              </a:ext>
            </a:extLst>
          </p:cNvPr>
          <p:cNvCxnSpPr>
            <a:cxnSpLocks/>
            <a:stCxn id="142" idx="6"/>
          </p:cNvCxnSpPr>
          <p:nvPr/>
        </p:nvCxnSpPr>
        <p:spPr bwMode="auto">
          <a:xfrm flipH="1">
            <a:off x="7703168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5FCA652-13F3-5341-8975-D1293BF3B9A4}"/>
              </a:ext>
            </a:extLst>
          </p:cNvPr>
          <p:cNvSpPr/>
          <p:nvPr/>
        </p:nvSpPr>
        <p:spPr bwMode="auto">
          <a:xfrm flipH="1" flipV="1">
            <a:off x="9537140" y="5730888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EBD5ED-8075-544F-8A69-640522947945}"/>
              </a:ext>
            </a:extLst>
          </p:cNvPr>
          <p:cNvCxnSpPr>
            <a:cxnSpLocks/>
            <a:stCxn id="144" idx="6"/>
          </p:cNvCxnSpPr>
          <p:nvPr/>
        </p:nvCxnSpPr>
        <p:spPr bwMode="auto">
          <a:xfrm>
            <a:off x="9537140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E5913B8-5E71-9D4D-B6D7-EFE7BC9D5DCB}"/>
              </a:ext>
            </a:extLst>
          </p:cNvPr>
          <p:cNvSpPr/>
          <p:nvPr/>
        </p:nvSpPr>
        <p:spPr bwMode="auto">
          <a:xfrm rot="10800000" flipH="1" flipV="1">
            <a:off x="9861176" y="5730888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BAC048-26C9-A446-875F-1186385A0751}"/>
              </a:ext>
            </a:extLst>
          </p:cNvPr>
          <p:cNvCxnSpPr>
            <a:cxnSpLocks/>
            <a:stCxn id="146" idx="6"/>
          </p:cNvCxnSpPr>
          <p:nvPr/>
        </p:nvCxnSpPr>
        <p:spPr bwMode="auto">
          <a:xfrm flipH="1">
            <a:off x="9730862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9D8C4F3D-AB0E-F742-97F4-1FD6E4E1F47A}"/>
              </a:ext>
            </a:extLst>
          </p:cNvPr>
          <p:cNvSpPr/>
          <p:nvPr/>
        </p:nvSpPr>
        <p:spPr bwMode="auto">
          <a:xfrm flipH="1" flipV="1">
            <a:off x="11274285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E6D401B-7F76-DC41-A78F-60DE4999B3CE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11274285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A5317087-D6BF-E949-92FD-2215A89D5B6A}"/>
              </a:ext>
            </a:extLst>
          </p:cNvPr>
          <p:cNvSpPr/>
          <p:nvPr/>
        </p:nvSpPr>
        <p:spPr bwMode="auto">
          <a:xfrm rot="10800000" flipH="1" flipV="1">
            <a:off x="11598321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E157C40-5606-6742-BF3D-1A46C9BCFC84}"/>
              </a:ext>
            </a:extLst>
          </p:cNvPr>
          <p:cNvCxnSpPr>
            <a:cxnSpLocks/>
            <a:stCxn id="150" idx="6"/>
          </p:cNvCxnSpPr>
          <p:nvPr/>
        </p:nvCxnSpPr>
        <p:spPr bwMode="auto">
          <a:xfrm flipH="1">
            <a:off x="11468007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1C72788-4285-FD41-B403-D5F71D13E99E}"/>
              </a:ext>
            </a:extLst>
          </p:cNvPr>
          <p:cNvSpPr/>
          <p:nvPr/>
        </p:nvSpPr>
        <p:spPr bwMode="auto">
          <a:xfrm flipH="1" flipV="1">
            <a:off x="6801296" y="520820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70D93-96A6-AC4F-8A5C-39271B7A735A}"/>
              </a:ext>
            </a:extLst>
          </p:cNvPr>
          <p:cNvCxnSpPr>
            <a:cxnSpLocks/>
            <a:stCxn id="152" idx="6"/>
          </p:cNvCxnSpPr>
          <p:nvPr/>
        </p:nvCxnSpPr>
        <p:spPr bwMode="auto">
          <a:xfrm>
            <a:off x="6801296" y="523987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6473396-22E4-7643-BE08-613F2469252D}"/>
              </a:ext>
            </a:extLst>
          </p:cNvPr>
          <p:cNvSpPr/>
          <p:nvPr/>
        </p:nvSpPr>
        <p:spPr bwMode="auto">
          <a:xfrm rot="10800000" flipH="1" flipV="1">
            <a:off x="7125332" y="520820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D4B6FDB-32D2-594A-8CA6-EBF9322F7405}"/>
              </a:ext>
            </a:extLst>
          </p:cNvPr>
          <p:cNvCxnSpPr>
            <a:cxnSpLocks/>
            <a:stCxn id="154" idx="6"/>
          </p:cNvCxnSpPr>
          <p:nvPr/>
        </p:nvCxnSpPr>
        <p:spPr bwMode="auto">
          <a:xfrm flipH="1">
            <a:off x="6995018" y="523987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B87A204-1DE8-8B45-B2A9-6DD8D7541508}"/>
              </a:ext>
            </a:extLst>
          </p:cNvPr>
          <p:cNvSpPr/>
          <p:nvPr/>
        </p:nvSpPr>
        <p:spPr bwMode="auto">
          <a:xfrm>
            <a:off x="6715259" y="5127791"/>
            <a:ext cx="568710" cy="22358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676B9A0-F4F2-5747-B073-1C54F89564CE}"/>
              </a:ext>
            </a:extLst>
          </p:cNvPr>
          <p:cNvSpPr/>
          <p:nvPr/>
        </p:nvSpPr>
        <p:spPr bwMode="auto">
          <a:xfrm flipH="1" flipV="1">
            <a:off x="6801295" y="4764829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ED73925-6C39-3246-8D6C-B990AF1F0699}"/>
              </a:ext>
            </a:extLst>
          </p:cNvPr>
          <p:cNvCxnSpPr>
            <a:cxnSpLocks/>
            <a:stCxn id="157" idx="6"/>
          </p:cNvCxnSpPr>
          <p:nvPr/>
        </p:nvCxnSpPr>
        <p:spPr bwMode="auto">
          <a:xfrm>
            <a:off x="6801295" y="4796499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8CA95306-A696-9240-8739-FE4FEDDFA5F7}"/>
              </a:ext>
            </a:extLst>
          </p:cNvPr>
          <p:cNvSpPr/>
          <p:nvPr/>
        </p:nvSpPr>
        <p:spPr bwMode="auto">
          <a:xfrm rot="10800000" flipH="1" flipV="1">
            <a:off x="7125331" y="4884670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A35F38-9F29-8045-A4D8-54E5834FB19C}"/>
              </a:ext>
            </a:extLst>
          </p:cNvPr>
          <p:cNvCxnSpPr>
            <a:cxnSpLocks/>
            <a:stCxn id="159" idx="6"/>
          </p:cNvCxnSpPr>
          <p:nvPr/>
        </p:nvCxnSpPr>
        <p:spPr bwMode="auto">
          <a:xfrm flipH="1">
            <a:off x="6995017" y="4916340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A3F7A77-700C-AA45-A948-CE3E85587822}"/>
              </a:ext>
            </a:extLst>
          </p:cNvPr>
          <p:cNvSpPr/>
          <p:nvPr/>
        </p:nvSpPr>
        <p:spPr bwMode="auto">
          <a:xfrm>
            <a:off x="6715258" y="4673557"/>
            <a:ext cx="568710" cy="35428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C715FBB-4B3C-8E42-AC1B-9185EDF4B709}"/>
              </a:ext>
            </a:extLst>
          </p:cNvPr>
          <p:cNvSpPr/>
          <p:nvPr/>
        </p:nvSpPr>
        <p:spPr bwMode="auto">
          <a:xfrm>
            <a:off x="10198869" y="5127791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2544794-DE12-BF4E-9BB9-033DD6EF54A9}"/>
              </a:ext>
            </a:extLst>
          </p:cNvPr>
          <p:cNvSpPr/>
          <p:nvPr/>
        </p:nvSpPr>
        <p:spPr bwMode="auto">
          <a:xfrm>
            <a:off x="10198868" y="4673557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0A3E3D8-64CB-AD47-B998-01C5807A2408}"/>
              </a:ext>
            </a:extLst>
          </p:cNvPr>
          <p:cNvSpPr/>
          <p:nvPr/>
        </p:nvSpPr>
        <p:spPr bwMode="auto">
          <a:xfrm flipH="1" flipV="1">
            <a:off x="10284905" y="4764829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FC28E3-A5D0-A949-9DA5-D381DDD9819F}"/>
              </a:ext>
            </a:extLst>
          </p:cNvPr>
          <p:cNvCxnSpPr>
            <a:cxnSpLocks/>
            <a:stCxn id="167" idx="6"/>
          </p:cNvCxnSpPr>
          <p:nvPr/>
        </p:nvCxnSpPr>
        <p:spPr bwMode="auto">
          <a:xfrm>
            <a:off x="10284905" y="4796499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8F9CE06E-4986-D747-A0CE-2709D5EEE20F}"/>
              </a:ext>
            </a:extLst>
          </p:cNvPr>
          <p:cNvSpPr/>
          <p:nvPr/>
        </p:nvSpPr>
        <p:spPr bwMode="auto">
          <a:xfrm rot="10800000" flipH="1" flipV="1">
            <a:off x="10608941" y="4884670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A19B7D5-7BDF-C849-9E00-D5F15316C5D4}"/>
              </a:ext>
            </a:extLst>
          </p:cNvPr>
          <p:cNvCxnSpPr>
            <a:cxnSpLocks/>
            <a:stCxn id="169" idx="6"/>
          </p:cNvCxnSpPr>
          <p:nvPr/>
        </p:nvCxnSpPr>
        <p:spPr bwMode="auto">
          <a:xfrm flipH="1">
            <a:off x="10478627" y="4916340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E9C0B75F-265A-EC45-BD44-EEC7C0526E60}"/>
              </a:ext>
            </a:extLst>
          </p:cNvPr>
          <p:cNvSpPr/>
          <p:nvPr/>
        </p:nvSpPr>
        <p:spPr bwMode="auto">
          <a:xfrm flipH="1" flipV="1">
            <a:off x="10284906" y="5208208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2494B7A-5D50-E844-8C39-C3AA1845E309}"/>
              </a:ext>
            </a:extLst>
          </p:cNvPr>
          <p:cNvCxnSpPr>
            <a:cxnSpLocks/>
            <a:stCxn id="162" idx="6"/>
          </p:cNvCxnSpPr>
          <p:nvPr/>
        </p:nvCxnSpPr>
        <p:spPr bwMode="auto">
          <a:xfrm>
            <a:off x="10284906" y="523987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E281070-F029-724C-A246-936347762F8B}"/>
              </a:ext>
            </a:extLst>
          </p:cNvPr>
          <p:cNvSpPr/>
          <p:nvPr/>
        </p:nvSpPr>
        <p:spPr bwMode="auto">
          <a:xfrm rot="10800000" flipH="1" flipV="1">
            <a:off x="10608942" y="5208208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6408E7C-A87C-FC4C-989E-0002F0E04476}"/>
              </a:ext>
            </a:extLst>
          </p:cNvPr>
          <p:cNvCxnSpPr>
            <a:cxnSpLocks/>
            <a:stCxn id="164" idx="6"/>
          </p:cNvCxnSpPr>
          <p:nvPr/>
        </p:nvCxnSpPr>
        <p:spPr bwMode="auto">
          <a:xfrm flipH="1">
            <a:off x="10478628" y="523987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26D1973-713E-354B-AB31-E79E7E41BF48}"/>
              </a:ext>
            </a:extLst>
          </p:cNvPr>
          <p:cNvSpPr/>
          <p:nvPr/>
        </p:nvSpPr>
        <p:spPr bwMode="auto">
          <a:xfrm>
            <a:off x="11401562" y="3832405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3A0D6D-220B-7744-83DA-5C7EAC92979F}"/>
              </a:ext>
            </a:extLst>
          </p:cNvPr>
          <p:cNvSpPr/>
          <p:nvPr/>
        </p:nvSpPr>
        <p:spPr bwMode="auto">
          <a:xfrm>
            <a:off x="11401561" y="3378171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03196B7-5C3E-F24D-8285-A4692DA8331D}"/>
              </a:ext>
            </a:extLst>
          </p:cNvPr>
          <p:cNvSpPr/>
          <p:nvPr/>
        </p:nvSpPr>
        <p:spPr bwMode="auto">
          <a:xfrm flipH="1" flipV="1">
            <a:off x="11487598" y="3469443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E818BDC-BB32-4C49-85F0-FC5E616FF894}"/>
              </a:ext>
            </a:extLst>
          </p:cNvPr>
          <p:cNvCxnSpPr>
            <a:cxnSpLocks/>
            <a:stCxn id="174" idx="6"/>
          </p:cNvCxnSpPr>
          <p:nvPr/>
        </p:nvCxnSpPr>
        <p:spPr bwMode="auto">
          <a:xfrm>
            <a:off x="11487598" y="350111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9F8B6D9-1B61-BB40-BBF2-505F9218C449}"/>
              </a:ext>
            </a:extLst>
          </p:cNvPr>
          <p:cNvSpPr/>
          <p:nvPr/>
        </p:nvSpPr>
        <p:spPr bwMode="auto">
          <a:xfrm rot="10800000" flipH="1" flipV="1">
            <a:off x="11811634" y="358928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5DA82D-4BA1-B14E-9E8D-BFCE818A5F22}"/>
              </a:ext>
            </a:extLst>
          </p:cNvPr>
          <p:cNvCxnSpPr>
            <a:cxnSpLocks/>
            <a:stCxn id="176" idx="6"/>
          </p:cNvCxnSpPr>
          <p:nvPr/>
        </p:nvCxnSpPr>
        <p:spPr bwMode="auto">
          <a:xfrm flipH="1">
            <a:off x="11681320" y="362095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0399ED3D-BDBF-E640-A2D1-BA0CFA0B429E}"/>
              </a:ext>
            </a:extLst>
          </p:cNvPr>
          <p:cNvSpPr/>
          <p:nvPr/>
        </p:nvSpPr>
        <p:spPr bwMode="auto">
          <a:xfrm flipH="1" flipV="1">
            <a:off x="11487599" y="3912822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AC16138-21EE-E841-8AFF-825C2AF6C5F3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>
            <a:off x="11487599" y="3944492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AFF18FC-6F1F-3F47-909C-1F0B209C8E90}"/>
              </a:ext>
            </a:extLst>
          </p:cNvPr>
          <p:cNvSpPr/>
          <p:nvPr/>
        </p:nvSpPr>
        <p:spPr bwMode="auto">
          <a:xfrm rot="10800000" flipH="1" flipV="1">
            <a:off x="11811635" y="3912822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9378B5B-4244-2148-8348-1C22ACC075A5}"/>
              </a:ext>
            </a:extLst>
          </p:cNvPr>
          <p:cNvCxnSpPr>
            <a:cxnSpLocks/>
            <a:stCxn id="180" idx="6"/>
          </p:cNvCxnSpPr>
          <p:nvPr/>
        </p:nvCxnSpPr>
        <p:spPr bwMode="auto">
          <a:xfrm flipH="1">
            <a:off x="11681321" y="3944492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3E802F04-3161-EF4E-A2B2-2BAF5A4136F4}"/>
              </a:ext>
            </a:extLst>
          </p:cNvPr>
          <p:cNvSpPr/>
          <p:nvPr/>
        </p:nvSpPr>
        <p:spPr bwMode="auto">
          <a:xfrm rot="10800000" flipH="1" flipV="1">
            <a:off x="6219688" y="345088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D3AA228-773A-284D-B2A2-5B09D86A766B}"/>
              </a:ext>
            </a:extLst>
          </p:cNvPr>
          <p:cNvCxnSpPr>
            <a:cxnSpLocks/>
          </p:cNvCxnSpPr>
          <p:nvPr/>
        </p:nvCxnSpPr>
        <p:spPr bwMode="auto">
          <a:xfrm flipH="1">
            <a:off x="6089374" y="3480213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4" name="Cross 213">
            <a:extLst>
              <a:ext uri="{FF2B5EF4-FFF2-40B4-BE49-F238E27FC236}">
                <a16:creationId xmlns:a16="http://schemas.microsoft.com/office/drawing/2014/main" id="{368C4BFB-C39D-BE4E-8D13-92AED25DF7B9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5870775" y="3410554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D80DE91-2068-5E45-B33C-E7D3298A8393}"/>
              </a:ext>
            </a:extLst>
          </p:cNvPr>
          <p:cNvCxnSpPr>
            <a:cxnSpLocks/>
          </p:cNvCxnSpPr>
          <p:nvPr/>
        </p:nvCxnSpPr>
        <p:spPr bwMode="auto">
          <a:xfrm>
            <a:off x="5945374" y="3480213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DB72B601-5183-F645-B114-16AE8EA62922}"/>
              </a:ext>
            </a:extLst>
          </p:cNvPr>
          <p:cNvSpPr/>
          <p:nvPr/>
        </p:nvSpPr>
        <p:spPr bwMode="auto">
          <a:xfrm rot="10800000" flipH="1" flipV="1">
            <a:off x="6219688" y="3293741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A581EBCF-888C-3943-8118-92D155BF9B83}"/>
              </a:ext>
            </a:extLst>
          </p:cNvPr>
          <p:cNvCxnSpPr>
            <a:cxnSpLocks/>
            <a:stCxn id="216" idx="6"/>
          </p:cNvCxnSpPr>
          <p:nvPr/>
        </p:nvCxnSpPr>
        <p:spPr bwMode="auto">
          <a:xfrm flipH="1">
            <a:off x="6089374" y="3325411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BA784AD5-B3E0-A44E-9371-3FF8186F2AB7}"/>
              </a:ext>
            </a:extLst>
          </p:cNvPr>
          <p:cNvSpPr/>
          <p:nvPr/>
        </p:nvSpPr>
        <p:spPr bwMode="auto">
          <a:xfrm rot="10800000" flipH="1" flipV="1">
            <a:off x="6897466" y="351301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EE888BCB-DA7C-8B46-9DDF-F6A74D59B4CF}"/>
              </a:ext>
            </a:extLst>
          </p:cNvPr>
          <p:cNvCxnSpPr>
            <a:cxnSpLocks/>
            <a:stCxn id="219" idx="6"/>
          </p:cNvCxnSpPr>
          <p:nvPr/>
        </p:nvCxnSpPr>
        <p:spPr bwMode="auto">
          <a:xfrm flipH="1">
            <a:off x="6767152" y="3544685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1" name="Cross 220">
            <a:extLst>
              <a:ext uri="{FF2B5EF4-FFF2-40B4-BE49-F238E27FC236}">
                <a16:creationId xmlns:a16="http://schemas.microsoft.com/office/drawing/2014/main" id="{EBEFF711-A7C3-7746-B84D-348F191BB89B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6546661" y="3356359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E553A13B-93A4-8D46-A67C-558B9C29452C}"/>
              </a:ext>
            </a:extLst>
          </p:cNvPr>
          <p:cNvCxnSpPr>
            <a:cxnSpLocks/>
          </p:cNvCxnSpPr>
          <p:nvPr/>
        </p:nvCxnSpPr>
        <p:spPr bwMode="auto">
          <a:xfrm>
            <a:off x="6623698" y="3429885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3" name="Oval 222">
            <a:extLst>
              <a:ext uri="{FF2B5EF4-FFF2-40B4-BE49-F238E27FC236}">
                <a16:creationId xmlns:a16="http://schemas.microsoft.com/office/drawing/2014/main" id="{3850C0D2-9F9E-944A-A493-955A9CFEAA37}"/>
              </a:ext>
            </a:extLst>
          </p:cNvPr>
          <p:cNvSpPr/>
          <p:nvPr/>
        </p:nvSpPr>
        <p:spPr bwMode="auto">
          <a:xfrm rot="10800000" flipH="1" flipV="1">
            <a:off x="6894195" y="3287045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64611E28-5F83-4445-BD1E-983CBF70209D}"/>
              </a:ext>
            </a:extLst>
          </p:cNvPr>
          <p:cNvCxnSpPr>
            <a:cxnSpLocks/>
            <a:stCxn id="223" idx="6"/>
          </p:cNvCxnSpPr>
          <p:nvPr/>
        </p:nvCxnSpPr>
        <p:spPr bwMode="auto">
          <a:xfrm flipH="1">
            <a:off x="6763881" y="3318715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6" name="Oval 225">
            <a:extLst>
              <a:ext uri="{FF2B5EF4-FFF2-40B4-BE49-F238E27FC236}">
                <a16:creationId xmlns:a16="http://schemas.microsoft.com/office/drawing/2014/main" id="{6B4CB4CD-4103-BA43-BC24-DF20D521CC84}"/>
              </a:ext>
            </a:extLst>
          </p:cNvPr>
          <p:cNvSpPr/>
          <p:nvPr/>
        </p:nvSpPr>
        <p:spPr bwMode="auto">
          <a:xfrm flipH="1" flipV="1">
            <a:off x="6562232" y="3842927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89CCF461-37CB-6140-904F-EF8D21B0A299}"/>
              </a:ext>
            </a:extLst>
          </p:cNvPr>
          <p:cNvCxnSpPr>
            <a:cxnSpLocks/>
            <a:stCxn id="226" idx="6"/>
          </p:cNvCxnSpPr>
          <p:nvPr/>
        </p:nvCxnSpPr>
        <p:spPr bwMode="auto">
          <a:xfrm>
            <a:off x="6562232" y="3874597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8" name="Cross 227">
            <a:extLst>
              <a:ext uri="{FF2B5EF4-FFF2-40B4-BE49-F238E27FC236}">
                <a16:creationId xmlns:a16="http://schemas.microsoft.com/office/drawing/2014/main" id="{175118A9-AAC9-9B4E-9E23-8F5B44BBB692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6830449" y="3952127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70C21A8D-F5AE-7244-9584-5FFB29548AB7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753412" y="4013933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26ED60D9-D80B-A447-AB73-0480173C5D50}"/>
              </a:ext>
            </a:extLst>
          </p:cNvPr>
          <p:cNvSpPr/>
          <p:nvPr/>
        </p:nvSpPr>
        <p:spPr bwMode="auto">
          <a:xfrm flipH="1" flipV="1">
            <a:off x="6562232" y="3982057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E5F23212-CA24-2C41-AA7C-38B8455C1489}"/>
              </a:ext>
            </a:extLst>
          </p:cNvPr>
          <p:cNvCxnSpPr>
            <a:cxnSpLocks/>
            <a:stCxn id="230" idx="6"/>
          </p:cNvCxnSpPr>
          <p:nvPr/>
        </p:nvCxnSpPr>
        <p:spPr bwMode="auto">
          <a:xfrm>
            <a:off x="6562232" y="4013727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431E0602-5D67-0B46-A06C-96652754B0F2}"/>
              </a:ext>
            </a:extLst>
          </p:cNvPr>
          <p:cNvSpPr/>
          <p:nvPr/>
        </p:nvSpPr>
        <p:spPr bwMode="auto">
          <a:xfrm flipH="1" flipV="1">
            <a:off x="5904942" y="3770675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F9DFEAB-F7DE-664D-8B62-29A994A2C80C}"/>
              </a:ext>
            </a:extLst>
          </p:cNvPr>
          <p:cNvCxnSpPr>
            <a:cxnSpLocks/>
            <a:stCxn id="233" idx="6"/>
          </p:cNvCxnSpPr>
          <p:nvPr/>
        </p:nvCxnSpPr>
        <p:spPr bwMode="auto">
          <a:xfrm>
            <a:off x="5904942" y="380234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3D12BE91-9CFD-4F4A-BC30-7DE2ECFAC1C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6098050" y="3952277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6" name="Oval 235">
            <a:extLst>
              <a:ext uri="{FF2B5EF4-FFF2-40B4-BE49-F238E27FC236}">
                <a16:creationId xmlns:a16="http://schemas.microsoft.com/office/drawing/2014/main" id="{EC8F53F8-052C-1C49-B9E7-E2544222FC48}"/>
              </a:ext>
            </a:extLst>
          </p:cNvPr>
          <p:cNvSpPr/>
          <p:nvPr/>
        </p:nvSpPr>
        <p:spPr bwMode="auto">
          <a:xfrm flipH="1" flipV="1">
            <a:off x="5908213" y="4044301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3B586C04-0B14-EF47-B898-1B76C038E1F5}"/>
              </a:ext>
            </a:extLst>
          </p:cNvPr>
          <p:cNvCxnSpPr>
            <a:cxnSpLocks/>
            <a:stCxn id="236" idx="6"/>
          </p:cNvCxnSpPr>
          <p:nvPr/>
        </p:nvCxnSpPr>
        <p:spPr bwMode="auto">
          <a:xfrm>
            <a:off x="5908213" y="4075971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9" name="Cross 278">
            <a:extLst>
              <a:ext uri="{FF2B5EF4-FFF2-40B4-BE49-F238E27FC236}">
                <a16:creationId xmlns:a16="http://schemas.microsoft.com/office/drawing/2014/main" id="{A486525E-BE18-E543-B8A3-931C1326E993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6177885" y="3876215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9893DAA-E1B8-984D-8221-2621612231A8}"/>
              </a:ext>
            </a:extLst>
          </p:cNvPr>
          <p:cNvSpPr/>
          <p:nvPr/>
        </p:nvSpPr>
        <p:spPr bwMode="auto">
          <a:xfrm>
            <a:off x="6482023" y="3216797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4DD8E864-8EDB-CB42-904F-3722EC57AAB9}"/>
              </a:ext>
            </a:extLst>
          </p:cNvPr>
          <p:cNvSpPr/>
          <p:nvPr/>
        </p:nvSpPr>
        <p:spPr bwMode="auto">
          <a:xfrm>
            <a:off x="5814257" y="3214826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557C4964-2BC8-2441-B760-10E83C875432}"/>
              </a:ext>
            </a:extLst>
          </p:cNvPr>
          <p:cNvSpPr/>
          <p:nvPr/>
        </p:nvSpPr>
        <p:spPr bwMode="auto">
          <a:xfrm>
            <a:off x="5813695" y="3719716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36F5FF7E-D428-8841-A4F1-398C244A0018}"/>
              </a:ext>
            </a:extLst>
          </p:cNvPr>
          <p:cNvSpPr/>
          <p:nvPr/>
        </p:nvSpPr>
        <p:spPr bwMode="auto">
          <a:xfrm>
            <a:off x="6477427" y="3724481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6277D04B-9CC9-7742-B223-CB94F73B245C}"/>
              </a:ext>
            </a:extLst>
          </p:cNvPr>
          <p:cNvSpPr/>
          <p:nvPr/>
        </p:nvSpPr>
        <p:spPr bwMode="auto">
          <a:xfrm flipH="1" flipV="1">
            <a:off x="5884082" y="2789685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703D3EA3-A8A9-C148-BD45-CEBDBF5A7269}"/>
              </a:ext>
            </a:extLst>
          </p:cNvPr>
          <p:cNvCxnSpPr>
            <a:cxnSpLocks/>
            <a:stCxn id="287" idx="6"/>
          </p:cNvCxnSpPr>
          <p:nvPr/>
        </p:nvCxnSpPr>
        <p:spPr bwMode="auto">
          <a:xfrm>
            <a:off x="5884082" y="282135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9" name="Oval 288">
            <a:extLst>
              <a:ext uri="{FF2B5EF4-FFF2-40B4-BE49-F238E27FC236}">
                <a16:creationId xmlns:a16="http://schemas.microsoft.com/office/drawing/2014/main" id="{9947A6BC-CB4F-0944-97FC-1EE34AF1A9F0}"/>
              </a:ext>
            </a:extLst>
          </p:cNvPr>
          <p:cNvSpPr/>
          <p:nvPr/>
        </p:nvSpPr>
        <p:spPr bwMode="auto">
          <a:xfrm rot="10800000" flipH="1" flipV="1">
            <a:off x="6216576" y="2861693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6F2C547A-A99C-A344-9FBE-A2A1C430A9DE}"/>
              </a:ext>
            </a:extLst>
          </p:cNvPr>
          <p:cNvCxnSpPr>
            <a:cxnSpLocks/>
            <a:stCxn id="289" idx="6"/>
          </p:cNvCxnSpPr>
          <p:nvPr/>
        </p:nvCxnSpPr>
        <p:spPr bwMode="auto">
          <a:xfrm flipH="1">
            <a:off x="6086262" y="2893363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1" name="Oval 290">
            <a:extLst>
              <a:ext uri="{FF2B5EF4-FFF2-40B4-BE49-F238E27FC236}">
                <a16:creationId xmlns:a16="http://schemas.microsoft.com/office/drawing/2014/main" id="{5F56BD8D-B1E1-8340-AC53-C846A67621C5}"/>
              </a:ext>
            </a:extLst>
          </p:cNvPr>
          <p:cNvSpPr/>
          <p:nvPr/>
        </p:nvSpPr>
        <p:spPr bwMode="auto">
          <a:xfrm flipH="1" flipV="1">
            <a:off x="5884148" y="2933701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0B5E7E43-1818-0B41-A0D8-886D411B3515}"/>
              </a:ext>
            </a:extLst>
          </p:cNvPr>
          <p:cNvCxnSpPr>
            <a:cxnSpLocks/>
            <a:stCxn id="291" idx="6"/>
          </p:cNvCxnSpPr>
          <p:nvPr/>
        </p:nvCxnSpPr>
        <p:spPr bwMode="auto">
          <a:xfrm>
            <a:off x="5884148" y="2965371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3" name="Oval 292">
            <a:extLst>
              <a:ext uri="{FF2B5EF4-FFF2-40B4-BE49-F238E27FC236}">
                <a16:creationId xmlns:a16="http://schemas.microsoft.com/office/drawing/2014/main" id="{95518911-FB9E-9A41-BF53-4DAB24534F00}"/>
              </a:ext>
            </a:extLst>
          </p:cNvPr>
          <p:cNvSpPr/>
          <p:nvPr/>
        </p:nvSpPr>
        <p:spPr bwMode="auto">
          <a:xfrm rot="10800000" flipH="1" flipV="1">
            <a:off x="6208052" y="300436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922BBBF-C046-0B4E-8523-0949A2AF62BA}"/>
              </a:ext>
            </a:extLst>
          </p:cNvPr>
          <p:cNvCxnSpPr>
            <a:cxnSpLocks/>
            <a:stCxn id="293" idx="6"/>
          </p:cNvCxnSpPr>
          <p:nvPr/>
        </p:nvCxnSpPr>
        <p:spPr bwMode="auto">
          <a:xfrm flipH="1">
            <a:off x="6077738" y="303603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E5F75D7-6A50-2246-8562-66F5A4410AB7}"/>
              </a:ext>
            </a:extLst>
          </p:cNvPr>
          <p:cNvSpPr/>
          <p:nvPr/>
        </p:nvSpPr>
        <p:spPr bwMode="auto">
          <a:xfrm>
            <a:off x="5813695" y="2723186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E7AB24B7-E770-0447-955C-908718568051}"/>
              </a:ext>
            </a:extLst>
          </p:cNvPr>
          <p:cNvSpPr/>
          <p:nvPr/>
        </p:nvSpPr>
        <p:spPr bwMode="auto">
          <a:xfrm flipH="1" flipV="1">
            <a:off x="6573480" y="2838972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873F2C53-2C04-7E4D-AF08-2778FA2B660F}"/>
              </a:ext>
            </a:extLst>
          </p:cNvPr>
          <p:cNvCxnSpPr>
            <a:cxnSpLocks/>
            <a:stCxn id="296" idx="6"/>
          </p:cNvCxnSpPr>
          <p:nvPr/>
        </p:nvCxnSpPr>
        <p:spPr bwMode="auto">
          <a:xfrm>
            <a:off x="6573480" y="2870642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8" name="Oval 297">
            <a:extLst>
              <a:ext uri="{FF2B5EF4-FFF2-40B4-BE49-F238E27FC236}">
                <a16:creationId xmlns:a16="http://schemas.microsoft.com/office/drawing/2014/main" id="{B01E127D-ED3F-744E-876C-28F2DAA27F75}"/>
              </a:ext>
            </a:extLst>
          </p:cNvPr>
          <p:cNvSpPr/>
          <p:nvPr/>
        </p:nvSpPr>
        <p:spPr bwMode="auto">
          <a:xfrm flipH="1" flipV="1">
            <a:off x="6573480" y="3005709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7D3F94C1-87F0-D249-969C-278BFF8C7CAE}"/>
              </a:ext>
            </a:extLst>
          </p:cNvPr>
          <p:cNvCxnSpPr>
            <a:cxnSpLocks/>
            <a:stCxn id="298" idx="6"/>
          </p:cNvCxnSpPr>
          <p:nvPr/>
        </p:nvCxnSpPr>
        <p:spPr bwMode="auto">
          <a:xfrm>
            <a:off x="6573480" y="3037379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F4D5845F-9086-3E4C-9224-1F7603610C6C}"/>
              </a:ext>
            </a:extLst>
          </p:cNvPr>
          <p:cNvSpPr/>
          <p:nvPr/>
        </p:nvSpPr>
        <p:spPr bwMode="auto">
          <a:xfrm rot="10800000" flipH="1" flipV="1">
            <a:off x="6897516" y="3005709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2FEC4761-A10D-C540-97AB-766BD4D303A5}"/>
              </a:ext>
            </a:extLst>
          </p:cNvPr>
          <p:cNvCxnSpPr>
            <a:cxnSpLocks/>
            <a:stCxn id="300" idx="6"/>
          </p:cNvCxnSpPr>
          <p:nvPr/>
        </p:nvCxnSpPr>
        <p:spPr bwMode="auto">
          <a:xfrm flipH="1">
            <a:off x="6767202" y="3037379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Oval 301">
            <a:extLst>
              <a:ext uri="{FF2B5EF4-FFF2-40B4-BE49-F238E27FC236}">
                <a16:creationId xmlns:a16="http://schemas.microsoft.com/office/drawing/2014/main" id="{455B7319-26C1-EF48-BFC5-2007314ACE04}"/>
              </a:ext>
            </a:extLst>
          </p:cNvPr>
          <p:cNvSpPr/>
          <p:nvPr/>
        </p:nvSpPr>
        <p:spPr bwMode="auto">
          <a:xfrm rot="10800000" flipH="1" flipV="1">
            <a:off x="6897516" y="2910980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4264F113-4C93-3347-97F3-3AEC73935E3E}"/>
              </a:ext>
            </a:extLst>
          </p:cNvPr>
          <p:cNvCxnSpPr>
            <a:cxnSpLocks/>
            <a:stCxn id="302" idx="6"/>
          </p:cNvCxnSpPr>
          <p:nvPr/>
        </p:nvCxnSpPr>
        <p:spPr bwMode="auto">
          <a:xfrm flipH="1">
            <a:off x="6767202" y="2942650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4" name="Rectangle 303">
            <a:extLst>
              <a:ext uri="{FF2B5EF4-FFF2-40B4-BE49-F238E27FC236}">
                <a16:creationId xmlns:a16="http://schemas.microsoft.com/office/drawing/2014/main" id="{B81B3D32-B7D7-A047-A985-214ACC3ED35C}"/>
              </a:ext>
            </a:extLst>
          </p:cNvPr>
          <p:cNvSpPr/>
          <p:nvPr/>
        </p:nvSpPr>
        <p:spPr bwMode="auto">
          <a:xfrm>
            <a:off x="6479526" y="2724485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B6D73AB5-016D-8247-9BD0-6B17CF5C5605}"/>
              </a:ext>
            </a:extLst>
          </p:cNvPr>
          <p:cNvSpPr/>
          <p:nvPr/>
        </p:nvSpPr>
        <p:spPr bwMode="auto">
          <a:xfrm flipH="1" flipV="1">
            <a:off x="5241111" y="2835043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37172C2-AAF5-6740-B3CC-2B2F9E565287}"/>
              </a:ext>
            </a:extLst>
          </p:cNvPr>
          <p:cNvCxnSpPr>
            <a:cxnSpLocks/>
            <a:stCxn id="305" idx="6"/>
          </p:cNvCxnSpPr>
          <p:nvPr/>
        </p:nvCxnSpPr>
        <p:spPr bwMode="auto">
          <a:xfrm>
            <a:off x="5241111" y="286671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7" name="Oval 306">
            <a:extLst>
              <a:ext uri="{FF2B5EF4-FFF2-40B4-BE49-F238E27FC236}">
                <a16:creationId xmlns:a16="http://schemas.microsoft.com/office/drawing/2014/main" id="{59FC7A14-BD96-2D41-9103-FCF57D0F7686}"/>
              </a:ext>
            </a:extLst>
          </p:cNvPr>
          <p:cNvSpPr/>
          <p:nvPr/>
        </p:nvSpPr>
        <p:spPr bwMode="auto">
          <a:xfrm rot="10800000" flipH="1" flipV="1">
            <a:off x="5565147" y="2835043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008B5706-6727-2F4A-9E45-5F773AFB75BC}"/>
              </a:ext>
            </a:extLst>
          </p:cNvPr>
          <p:cNvCxnSpPr>
            <a:cxnSpLocks/>
            <a:stCxn id="307" idx="6"/>
          </p:cNvCxnSpPr>
          <p:nvPr/>
        </p:nvCxnSpPr>
        <p:spPr bwMode="auto">
          <a:xfrm flipH="1">
            <a:off x="5434833" y="2866713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9" name="Oval 308">
            <a:extLst>
              <a:ext uri="{FF2B5EF4-FFF2-40B4-BE49-F238E27FC236}">
                <a16:creationId xmlns:a16="http://schemas.microsoft.com/office/drawing/2014/main" id="{E906FD55-7FC7-D845-94EA-9E6882956A1C}"/>
              </a:ext>
            </a:extLst>
          </p:cNvPr>
          <p:cNvSpPr/>
          <p:nvPr/>
        </p:nvSpPr>
        <p:spPr bwMode="auto">
          <a:xfrm flipH="1" flipV="1">
            <a:off x="5241111" y="296779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81D36361-CC32-B14E-A2DC-070C61D7932B}"/>
              </a:ext>
            </a:extLst>
          </p:cNvPr>
          <p:cNvCxnSpPr>
            <a:cxnSpLocks/>
            <a:stCxn id="309" idx="6"/>
          </p:cNvCxnSpPr>
          <p:nvPr/>
        </p:nvCxnSpPr>
        <p:spPr bwMode="auto">
          <a:xfrm>
            <a:off x="5241111" y="299946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1" name="Oval 310">
            <a:extLst>
              <a:ext uri="{FF2B5EF4-FFF2-40B4-BE49-F238E27FC236}">
                <a16:creationId xmlns:a16="http://schemas.microsoft.com/office/drawing/2014/main" id="{6CE19B15-8719-2049-B370-7792ADF52F7D}"/>
              </a:ext>
            </a:extLst>
          </p:cNvPr>
          <p:cNvSpPr/>
          <p:nvPr/>
        </p:nvSpPr>
        <p:spPr bwMode="auto">
          <a:xfrm rot="10800000" flipH="1" flipV="1">
            <a:off x="5565147" y="296779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27A03D44-4F6D-8447-9307-3DD889F4B761}"/>
              </a:ext>
            </a:extLst>
          </p:cNvPr>
          <p:cNvCxnSpPr>
            <a:cxnSpLocks/>
            <a:stCxn id="311" idx="6"/>
          </p:cNvCxnSpPr>
          <p:nvPr/>
        </p:nvCxnSpPr>
        <p:spPr bwMode="auto">
          <a:xfrm flipH="1">
            <a:off x="5434833" y="2999465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6812C0A2-E827-5942-98BB-94A783E26BB9}"/>
              </a:ext>
            </a:extLst>
          </p:cNvPr>
          <p:cNvSpPr/>
          <p:nvPr/>
        </p:nvSpPr>
        <p:spPr bwMode="auto">
          <a:xfrm>
            <a:off x="5149864" y="2718557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4" name="Cross 313">
            <a:extLst>
              <a:ext uri="{FF2B5EF4-FFF2-40B4-BE49-F238E27FC236}">
                <a16:creationId xmlns:a16="http://schemas.microsoft.com/office/drawing/2014/main" id="{6B6B3A50-741B-484F-A78B-70C3A2CB2172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5203144" y="3329117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99001D8C-2DE6-0D4C-993D-8119B1CC0EDD}"/>
              </a:ext>
            </a:extLst>
          </p:cNvPr>
          <p:cNvCxnSpPr>
            <a:cxnSpLocks/>
          </p:cNvCxnSpPr>
          <p:nvPr/>
        </p:nvCxnSpPr>
        <p:spPr bwMode="auto">
          <a:xfrm>
            <a:off x="5280181" y="3402643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6" name="Cross 315">
            <a:extLst>
              <a:ext uri="{FF2B5EF4-FFF2-40B4-BE49-F238E27FC236}">
                <a16:creationId xmlns:a16="http://schemas.microsoft.com/office/drawing/2014/main" id="{00319D21-ACD6-D947-BBEC-6FCEFB9A042C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5498679" y="3333305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EEC3BDAA-CBA6-2846-8045-559E3FEA1DC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421642" y="3403779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8" name="Cross 317">
            <a:extLst>
              <a:ext uri="{FF2B5EF4-FFF2-40B4-BE49-F238E27FC236}">
                <a16:creationId xmlns:a16="http://schemas.microsoft.com/office/drawing/2014/main" id="{35F09E21-9879-544D-9326-938AB88BC50E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5215940" y="3833405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733799B8-19B3-F54E-945F-D43B748A6B23}"/>
              </a:ext>
            </a:extLst>
          </p:cNvPr>
          <p:cNvCxnSpPr>
            <a:cxnSpLocks/>
          </p:cNvCxnSpPr>
          <p:nvPr/>
        </p:nvCxnSpPr>
        <p:spPr bwMode="auto">
          <a:xfrm>
            <a:off x="5292977" y="3906931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0" name="Cross 319">
            <a:extLst>
              <a:ext uri="{FF2B5EF4-FFF2-40B4-BE49-F238E27FC236}">
                <a16:creationId xmlns:a16="http://schemas.microsoft.com/office/drawing/2014/main" id="{9C1F64A2-E675-124B-BD7A-40139285B40B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5518759" y="3918818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7F8CBF9-D9D8-AE4D-B28E-71127299063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441722" y="3989292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2" name="Rectangle 321">
            <a:extLst>
              <a:ext uri="{FF2B5EF4-FFF2-40B4-BE49-F238E27FC236}">
                <a16:creationId xmlns:a16="http://schemas.microsoft.com/office/drawing/2014/main" id="{989E51AA-73A1-BB45-B67D-4C6A507B82E9}"/>
              </a:ext>
            </a:extLst>
          </p:cNvPr>
          <p:cNvSpPr/>
          <p:nvPr/>
        </p:nvSpPr>
        <p:spPr bwMode="auto">
          <a:xfrm>
            <a:off x="5155620" y="3218434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1F3BAFF7-3E3C-F245-B4E4-C959E64BF233}"/>
              </a:ext>
            </a:extLst>
          </p:cNvPr>
          <p:cNvSpPr/>
          <p:nvPr/>
        </p:nvSpPr>
        <p:spPr bwMode="auto">
          <a:xfrm>
            <a:off x="5156731" y="3732453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0139525F-946F-3446-9962-D9392E980C8E}"/>
              </a:ext>
            </a:extLst>
          </p:cNvPr>
          <p:cNvSpPr/>
          <p:nvPr/>
        </p:nvSpPr>
        <p:spPr bwMode="auto">
          <a:xfrm flipH="1" flipV="1">
            <a:off x="7228345" y="2931791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201190B-D7EF-B948-811A-399F7C0E0C18}"/>
              </a:ext>
            </a:extLst>
          </p:cNvPr>
          <p:cNvCxnSpPr>
            <a:cxnSpLocks/>
            <a:stCxn id="324" idx="6"/>
          </p:cNvCxnSpPr>
          <p:nvPr/>
        </p:nvCxnSpPr>
        <p:spPr bwMode="auto">
          <a:xfrm>
            <a:off x="7228345" y="2963461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424BFFBE-40FB-A747-991E-A77286DB3EAB}"/>
              </a:ext>
            </a:extLst>
          </p:cNvPr>
          <p:cNvSpPr/>
          <p:nvPr/>
        </p:nvSpPr>
        <p:spPr bwMode="auto">
          <a:xfrm flipH="1" flipV="1">
            <a:off x="7228345" y="2796443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35453FD6-DEB0-0349-9877-3ECE40E6D5AC}"/>
              </a:ext>
            </a:extLst>
          </p:cNvPr>
          <p:cNvCxnSpPr>
            <a:cxnSpLocks/>
            <a:stCxn id="326" idx="6"/>
          </p:cNvCxnSpPr>
          <p:nvPr/>
        </p:nvCxnSpPr>
        <p:spPr bwMode="auto">
          <a:xfrm>
            <a:off x="7228345" y="282811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8" name="Oval 327">
            <a:extLst>
              <a:ext uri="{FF2B5EF4-FFF2-40B4-BE49-F238E27FC236}">
                <a16:creationId xmlns:a16="http://schemas.microsoft.com/office/drawing/2014/main" id="{23297CAE-F47E-3D4A-B745-5BFBAD2B668C}"/>
              </a:ext>
            </a:extLst>
          </p:cNvPr>
          <p:cNvSpPr/>
          <p:nvPr/>
        </p:nvSpPr>
        <p:spPr bwMode="auto">
          <a:xfrm rot="10800000" flipH="1" flipV="1">
            <a:off x="7552381" y="2796443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451821CE-7170-8147-88D9-7A903F98B02F}"/>
              </a:ext>
            </a:extLst>
          </p:cNvPr>
          <p:cNvCxnSpPr>
            <a:cxnSpLocks/>
            <a:stCxn id="328" idx="6"/>
          </p:cNvCxnSpPr>
          <p:nvPr/>
        </p:nvCxnSpPr>
        <p:spPr bwMode="auto">
          <a:xfrm flipH="1">
            <a:off x="7422067" y="2828113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A2D383EC-1DEA-C548-AB7A-C3DE6E3BA5D9}"/>
              </a:ext>
            </a:extLst>
          </p:cNvPr>
          <p:cNvSpPr/>
          <p:nvPr/>
        </p:nvSpPr>
        <p:spPr bwMode="auto">
          <a:xfrm rot="10800000" flipH="1" flipV="1">
            <a:off x="7552381" y="3003799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8498AD83-93B3-7D47-BF62-D42DC20247FD}"/>
              </a:ext>
            </a:extLst>
          </p:cNvPr>
          <p:cNvCxnSpPr>
            <a:cxnSpLocks/>
            <a:stCxn id="330" idx="6"/>
          </p:cNvCxnSpPr>
          <p:nvPr/>
        </p:nvCxnSpPr>
        <p:spPr bwMode="auto">
          <a:xfrm flipH="1">
            <a:off x="7422067" y="3035469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1F47729-FD2B-F74F-AD69-FCFFFC40F687}"/>
              </a:ext>
            </a:extLst>
          </p:cNvPr>
          <p:cNvSpPr/>
          <p:nvPr/>
        </p:nvSpPr>
        <p:spPr bwMode="auto">
          <a:xfrm>
            <a:off x="7134391" y="2727883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525A140B-1201-9441-A85A-B1236C88BFC2}"/>
              </a:ext>
            </a:extLst>
          </p:cNvPr>
          <p:cNvSpPr/>
          <p:nvPr/>
        </p:nvSpPr>
        <p:spPr bwMode="auto">
          <a:xfrm rot="10800000" flipH="1" flipV="1">
            <a:off x="7557736" y="3486131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761878E8-DDA0-F341-B6E3-34DD954D36A3}"/>
              </a:ext>
            </a:extLst>
          </p:cNvPr>
          <p:cNvCxnSpPr>
            <a:cxnSpLocks/>
            <a:stCxn id="333" idx="6"/>
          </p:cNvCxnSpPr>
          <p:nvPr/>
        </p:nvCxnSpPr>
        <p:spPr bwMode="auto">
          <a:xfrm flipH="1">
            <a:off x="7427422" y="3517801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5" name="Cross 334">
            <a:extLst>
              <a:ext uri="{FF2B5EF4-FFF2-40B4-BE49-F238E27FC236}">
                <a16:creationId xmlns:a16="http://schemas.microsoft.com/office/drawing/2014/main" id="{A500D9F2-F3CE-624A-AE33-6036143E8D7C}"/>
              </a:ext>
            </a:extLst>
          </p:cNvPr>
          <p:cNvSpPr>
            <a:spLocks noChangeAspect="1"/>
          </p:cNvSpPr>
          <p:nvPr/>
        </p:nvSpPr>
        <p:spPr bwMode="auto">
          <a:xfrm rot="2700000">
            <a:off x="7206931" y="3286930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682C06EB-665D-9D42-80BB-90DE67C9E576}"/>
              </a:ext>
            </a:extLst>
          </p:cNvPr>
          <p:cNvCxnSpPr>
            <a:cxnSpLocks/>
          </p:cNvCxnSpPr>
          <p:nvPr/>
        </p:nvCxnSpPr>
        <p:spPr bwMode="auto">
          <a:xfrm>
            <a:off x="7283968" y="3360456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7" name="Oval 336">
            <a:extLst>
              <a:ext uri="{FF2B5EF4-FFF2-40B4-BE49-F238E27FC236}">
                <a16:creationId xmlns:a16="http://schemas.microsoft.com/office/drawing/2014/main" id="{731FD7AE-95C6-3E4E-888C-65393FEE556C}"/>
              </a:ext>
            </a:extLst>
          </p:cNvPr>
          <p:cNvSpPr/>
          <p:nvPr/>
        </p:nvSpPr>
        <p:spPr bwMode="auto">
          <a:xfrm rot="10800000" flipH="1" flipV="1">
            <a:off x="7554465" y="3332169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F5F1773A-16F8-F84E-981A-EA7633F5A49F}"/>
              </a:ext>
            </a:extLst>
          </p:cNvPr>
          <p:cNvCxnSpPr>
            <a:cxnSpLocks/>
            <a:stCxn id="337" idx="6"/>
          </p:cNvCxnSpPr>
          <p:nvPr/>
        </p:nvCxnSpPr>
        <p:spPr bwMode="auto">
          <a:xfrm flipH="1">
            <a:off x="7424151" y="3363839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9" name="Rectangle 338">
            <a:extLst>
              <a:ext uri="{FF2B5EF4-FFF2-40B4-BE49-F238E27FC236}">
                <a16:creationId xmlns:a16="http://schemas.microsoft.com/office/drawing/2014/main" id="{60DCB97C-4833-3D45-B133-3A11314DADC5}"/>
              </a:ext>
            </a:extLst>
          </p:cNvPr>
          <p:cNvSpPr/>
          <p:nvPr/>
        </p:nvSpPr>
        <p:spPr bwMode="auto">
          <a:xfrm>
            <a:off x="7135815" y="3224638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A99D83E0-205B-4140-A8C2-0F19779A40D3}"/>
              </a:ext>
            </a:extLst>
          </p:cNvPr>
          <p:cNvSpPr/>
          <p:nvPr/>
        </p:nvSpPr>
        <p:spPr bwMode="auto">
          <a:xfrm flipH="1" flipV="1">
            <a:off x="7222974" y="3857657"/>
            <a:ext cx="63340" cy="63340"/>
          </a:xfrm>
          <a:prstGeom prst="ellipse">
            <a:avLst/>
          </a:prstGeom>
          <a:solidFill>
            <a:srgbClr val="00B050"/>
          </a:solidFill>
          <a:ln w="1778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8E206C98-07EB-3246-BC76-5434AE6A20E5}"/>
              </a:ext>
            </a:extLst>
          </p:cNvPr>
          <p:cNvCxnSpPr>
            <a:cxnSpLocks/>
            <a:stCxn id="340" idx="6"/>
          </p:cNvCxnSpPr>
          <p:nvPr/>
        </p:nvCxnSpPr>
        <p:spPr bwMode="auto">
          <a:xfrm>
            <a:off x="7222974" y="3889327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2" name="Cross 341">
            <a:extLst>
              <a:ext uri="{FF2B5EF4-FFF2-40B4-BE49-F238E27FC236}">
                <a16:creationId xmlns:a16="http://schemas.microsoft.com/office/drawing/2014/main" id="{8C51B28B-4E1A-C44F-ABE8-5D0637D4EDC3}"/>
              </a:ext>
            </a:extLst>
          </p:cNvPr>
          <p:cNvSpPr>
            <a:spLocks noChangeAspect="1"/>
          </p:cNvSpPr>
          <p:nvPr/>
        </p:nvSpPr>
        <p:spPr bwMode="auto">
          <a:xfrm rot="13500000">
            <a:off x="7491191" y="3825711"/>
            <a:ext cx="144000" cy="144000"/>
          </a:xfrm>
          <a:prstGeom prst="plus">
            <a:avLst>
              <a:gd name="adj" fmla="val 45718"/>
            </a:avLst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60F7A318-CB60-D945-A334-1938C2B45AF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414154" y="3887517"/>
            <a:ext cx="144000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4" name="Oval 343">
            <a:extLst>
              <a:ext uri="{FF2B5EF4-FFF2-40B4-BE49-F238E27FC236}">
                <a16:creationId xmlns:a16="http://schemas.microsoft.com/office/drawing/2014/main" id="{72CA45D2-8903-804C-A5E7-E38CDF8C836F}"/>
              </a:ext>
            </a:extLst>
          </p:cNvPr>
          <p:cNvSpPr/>
          <p:nvPr/>
        </p:nvSpPr>
        <p:spPr bwMode="auto">
          <a:xfrm flipH="1" flipV="1">
            <a:off x="7222974" y="3996787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827F5CE0-3D61-2743-9F6B-B984D20CCCBA}"/>
              </a:ext>
            </a:extLst>
          </p:cNvPr>
          <p:cNvCxnSpPr>
            <a:cxnSpLocks/>
            <a:stCxn id="344" idx="6"/>
          </p:cNvCxnSpPr>
          <p:nvPr/>
        </p:nvCxnSpPr>
        <p:spPr bwMode="auto">
          <a:xfrm>
            <a:off x="7222974" y="4028457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9B581578-3B3D-F04B-AD7A-FAE3A2D52F1E}"/>
              </a:ext>
            </a:extLst>
          </p:cNvPr>
          <p:cNvSpPr/>
          <p:nvPr/>
        </p:nvSpPr>
        <p:spPr bwMode="auto">
          <a:xfrm>
            <a:off x="7138169" y="3739211"/>
            <a:ext cx="568710" cy="430287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8949091" y="1687806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305233" y="2194620"/>
            <a:ext cx="4611435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 or theta:</a:t>
            </a:r>
          </a:p>
          <a:p>
            <a:pPr marL="1504737" lvl="2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per state.</a:t>
            </a:r>
          </a:p>
          <a:p>
            <a:pPr marL="1504737" lvl="2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per branch.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88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A143A9-0550-C247-ADC4-967ED1329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b="67730"/>
          <a:stretch/>
        </p:blipFill>
        <p:spPr bwMode="auto">
          <a:xfrm>
            <a:off x="94378" y="3733075"/>
            <a:ext cx="11999069" cy="19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36CC7-4AC4-754B-9CE2-93E5F1763FB5}"/>
              </a:ext>
            </a:extLst>
          </p:cNvPr>
          <p:cNvGrpSpPr/>
          <p:nvPr/>
        </p:nvGrpSpPr>
        <p:grpSpPr>
          <a:xfrm>
            <a:off x="640541" y="2631294"/>
            <a:ext cx="4803521" cy="1837796"/>
            <a:chOff x="487281" y="1754665"/>
            <a:chExt cx="4803521" cy="18377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3228609" y="1754665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3185911" y="3389147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4699150" y="3499983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4743865" y="1902995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48584" y="2540230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863125" y="3316146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863125" y="1965060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25103" y="2571122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487281" y="2496265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399437" y="2561647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86407" y="2580534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48373" y="4398421"/>
              <a:ext cx="981496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28703" y="798656"/>
            <a:ext cx="3644209" cy="5442637"/>
            <a:chOff x="7311789" y="566710"/>
            <a:chExt cx="3644209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11789" y="4271625"/>
              <a:ext cx="981496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5" y="4149080"/>
              <a:ext cx="1630113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247586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Symmetry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315913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CCBB85-2B3D-E943-82E6-1576AE509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9"/>
          <a:stretch/>
        </p:blipFill>
        <p:spPr bwMode="auto">
          <a:xfrm>
            <a:off x="381171" y="2348880"/>
            <a:ext cx="11185849" cy="359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 using Li &amp; Durbin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probability of mutation conditional on the discretized tree height.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Macintosh PowerPoint</Application>
  <PresentationFormat>Custom</PresentationFormat>
  <Paragraphs>141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AU Peto</vt:lpstr>
      <vt:lpstr>Georgia</vt:lpstr>
      <vt:lpstr>Wingdings 3</vt:lpstr>
      <vt:lpstr>AU Passata Light</vt:lpstr>
      <vt:lpstr>AU Passata</vt:lpstr>
      <vt:lpstr>Cambria Math</vt:lpstr>
      <vt:lpstr>Calibri</vt:lpstr>
      <vt:lpstr>AU 16:9</vt:lpstr>
      <vt:lpstr>HMM of the discretized coalescence times with recombination for two sequences</vt:lpstr>
      <vt:lpstr>The coalescent with recombination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Limitations</vt:lpstr>
      <vt:lpstr>Next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2021-10-10T09:15:32Z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